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9" r:id="rId2"/>
    <p:sldId id="268" r:id="rId3"/>
    <p:sldId id="270" r:id="rId4"/>
    <p:sldId id="269" r:id="rId5"/>
    <p:sldId id="285" r:id="rId6"/>
    <p:sldId id="287" r:id="rId7"/>
    <p:sldId id="271" r:id="rId8"/>
    <p:sldId id="286" r:id="rId9"/>
    <p:sldId id="28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737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C9A37-203E-46AB-822D-A014CE77368D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2B068D-7AC2-4D82-8411-5AAE613C6F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539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87A55-825C-4260-8611-BB25B829AAF3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543A5-4B17-46E9-96C7-3574C45F59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49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</a:t>
            </a:r>
            <a:r>
              <a:rPr lang="en-US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50 - SFSS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SP </a:t>
            </a:r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09e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Solutions regarding Drug </a:t>
            </a:r>
            <a:r>
              <a:rPr lang="en-US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Abuse</a:t>
            </a:r>
            <a:endParaRPr lang="en-US"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009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248400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800" b="1" dirty="0" smtClean="0"/>
              <a:t>Remedies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248400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Individual Level: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Avoiding misuse of medications.</a:t>
            </a:r>
          </a:p>
          <a:p>
            <a:pPr>
              <a:buNone/>
            </a:pPr>
            <a:endParaRPr lang="en-US" dirty="0" smtClean="0"/>
          </a:p>
          <a:p>
            <a:pPr algn="just"/>
            <a:r>
              <a:rPr lang="en-US" dirty="0" smtClean="0"/>
              <a:t>Avoiding overuse of medications (overdosing).</a:t>
            </a:r>
          </a:p>
          <a:p>
            <a:endParaRPr lang="en-US" dirty="0" smtClean="0"/>
          </a:p>
          <a:p>
            <a:pPr algn="just"/>
            <a:r>
              <a:rPr lang="en-US" dirty="0" smtClean="0"/>
              <a:t>Self awareness regarding Anti Social Elements can also reduce the chances of involvement into such activities.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248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800" b="1" dirty="0" smtClean="0"/>
              <a:t>Parental</a:t>
            </a:r>
            <a:r>
              <a:rPr lang="en-US" b="1" dirty="0" smtClean="0"/>
              <a:t> Level:</a:t>
            </a:r>
          </a:p>
          <a:p>
            <a:pPr>
              <a:buNone/>
            </a:pPr>
            <a:endParaRPr lang="en-US" dirty="0" smtClean="0"/>
          </a:p>
          <a:p>
            <a:pPr lvl="0" algn="just"/>
            <a:r>
              <a:rPr lang="en-US" dirty="0" smtClean="0"/>
              <a:t>Parental supervision &amp; guidance are a very key factor of child proper socialization &amp; balance personality development. Proper socialization of the children is one of major solution to any type of crime like drugs.</a:t>
            </a:r>
          </a:p>
          <a:p>
            <a:pPr lvl="0" algn="just"/>
            <a:r>
              <a:rPr lang="en-US" dirty="0" smtClean="0"/>
              <a:t> </a:t>
            </a:r>
            <a:r>
              <a:rPr lang="en-US" dirty="0"/>
              <a:t>Be a role model for your children. </a:t>
            </a:r>
            <a:endParaRPr lang="en-US" dirty="0" smtClean="0"/>
          </a:p>
          <a:p>
            <a:pPr algn="just"/>
            <a:r>
              <a:rPr lang="en-US" dirty="0" smtClean="0"/>
              <a:t>The parents should keep check on child’s company.</a:t>
            </a:r>
          </a:p>
          <a:p>
            <a:pPr algn="just"/>
            <a:r>
              <a:rPr lang="en-US" dirty="0" smtClean="0"/>
              <a:t>Aware child about affects of drugs.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248400"/>
          </a:xfrm>
        </p:spPr>
        <p:txBody>
          <a:bodyPr/>
          <a:lstStyle/>
          <a:p>
            <a:pPr algn="just"/>
            <a:r>
              <a:rPr lang="en-US" dirty="0"/>
              <a:t>Parents should take care of their recreational facilities.</a:t>
            </a:r>
          </a:p>
          <a:p>
            <a:pPr algn="just"/>
            <a:r>
              <a:rPr lang="en-US" dirty="0" smtClean="0"/>
              <a:t>Get </a:t>
            </a:r>
            <a:r>
              <a:rPr lang="en-US" dirty="0"/>
              <a:t>your child involved in extra-curricular </a:t>
            </a:r>
            <a:r>
              <a:rPr lang="en-US" dirty="0" smtClean="0"/>
              <a:t>activities.</a:t>
            </a:r>
          </a:p>
          <a:p>
            <a:pPr algn="just"/>
            <a:r>
              <a:rPr lang="en-US" dirty="0" smtClean="0"/>
              <a:t>Parents themselves should avoid taking drugs as in many causes children imitate their parents. </a:t>
            </a:r>
          </a:p>
          <a:p>
            <a:pPr algn="just"/>
            <a:r>
              <a:rPr lang="en-US" dirty="0" smtClean="0"/>
              <a:t>Parents should take care of their socio, economic, educational and health related needs. </a:t>
            </a:r>
          </a:p>
          <a:p>
            <a:pPr algn="just"/>
            <a:r>
              <a:rPr lang="en-GB" dirty="0" smtClean="0"/>
              <a:t>Ask </a:t>
            </a:r>
            <a:r>
              <a:rPr lang="en-GB" dirty="0"/>
              <a:t>questions when your child makes plans to go out.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248400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Community Level:</a:t>
            </a:r>
          </a:p>
          <a:p>
            <a:pPr algn="just"/>
            <a:r>
              <a:rPr lang="en-US" dirty="0" smtClean="0"/>
              <a:t>Drug Awareness programs should be a arrange by the local leaders for their communities while inviting various NGOs and exports working in this filed.</a:t>
            </a:r>
          </a:p>
          <a:p>
            <a:pPr algn="just"/>
            <a:r>
              <a:rPr lang="en-US" dirty="0" smtClean="0"/>
              <a:t>Religious Leaders can create religious awareness regarding the use of drugs and can create fear of GOD among the general public.</a:t>
            </a:r>
          </a:p>
          <a:p>
            <a:pPr algn="just"/>
            <a:r>
              <a:rPr lang="en-US" dirty="0" smtClean="0"/>
              <a:t>Efforts should be made to avoid and minimize family disputes which in some causes become the cause of use of drugs.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248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Government Level:</a:t>
            </a:r>
          </a:p>
          <a:p>
            <a:pPr algn="just"/>
            <a:r>
              <a:rPr lang="en-US" sz="2800" dirty="0" smtClean="0"/>
              <a:t>Awareness programs regarding the ill-effects of Drug Addiction.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Proper making and Strict Implementation of Laws regarding use of drugs and Drug Addiction.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 government should take strict action on Drug sellers and the drug Traffickers while giving exemplary punishment.</a:t>
            </a:r>
          </a:p>
          <a:p>
            <a:pPr algn="just"/>
            <a:r>
              <a:rPr lang="en-US" sz="2800" dirty="0" smtClean="0"/>
              <a:t>Research should be made on the use of drugs and drugs selling etc and possible recommendations should be given to the government for its stoppage. </a:t>
            </a:r>
          </a:p>
          <a:p>
            <a:pPr algn="just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400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 smtClean="0"/>
              <a:t>Efforts should be made to overcome the problem of Poverty &amp; un-employment as they can result in increasing different types of crime like drugs.</a:t>
            </a:r>
          </a:p>
          <a:p>
            <a:pPr algn="just"/>
            <a:endParaRPr lang="en-US" sz="2800" dirty="0" smtClean="0"/>
          </a:p>
          <a:p>
            <a:pPr lvl="0" algn="just"/>
            <a:r>
              <a:rPr lang="en-US" sz="2800" dirty="0" smtClean="0"/>
              <a:t>Their should be recreational facilities to utilize the surplus energies of the youth, &amp; their attention can be diverted to constructive and positive activities.</a:t>
            </a:r>
          </a:p>
          <a:p>
            <a:pPr lvl="0" algn="just"/>
            <a:endParaRPr lang="en-US" sz="2800" dirty="0" smtClean="0"/>
          </a:p>
          <a:p>
            <a:pPr algn="just"/>
            <a:r>
              <a:rPr lang="en-US" sz="2800" dirty="0" smtClean="0"/>
              <a:t>More D.A.T.C centers should be establish at Tehsil level with 2 major objectives, i.e. curative</a:t>
            </a:r>
            <a:r>
              <a:rPr lang="en-US" sz="2800" smtClean="0"/>
              <a:t>, and </a:t>
            </a:r>
            <a:r>
              <a:rPr lang="en-US" sz="2800" dirty="0" smtClean="0"/>
              <a:t>preventive. 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In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chance they (Drug Addict) should be treat as patients but in relapse causes they should be given punishment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 algn="ctr">
              <a:buNone/>
            </a:pPr>
            <a:endParaRPr lang="en-GB" sz="6000" b="1" dirty="0" smtClean="0"/>
          </a:p>
          <a:p>
            <a:pPr marL="0" indent="0" algn="ctr">
              <a:buNone/>
            </a:pPr>
            <a:endParaRPr lang="en-GB" sz="6000" b="1" dirty="0"/>
          </a:p>
          <a:p>
            <a:pPr marL="0" indent="0" algn="ctr">
              <a:buNone/>
            </a:pPr>
            <a:r>
              <a:rPr lang="en-GB" sz="6000" b="1" dirty="0" smtClean="0"/>
              <a:t>Thanks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2237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408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Lec: 50 - SFSS - SP – 09e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Drug Addiction  Its causes &amp; its Remedies. </dc:title>
  <dc:creator/>
  <cp:lastModifiedBy>Faiq Shah</cp:lastModifiedBy>
  <cp:revision>164</cp:revision>
  <dcterms:created xsi:type="dcterms:W3CDTF">2006-08-16T00:00:00Z</dcterms:created>
  <dcterms:modified xsi:type="dcterms:W3CDTF">2020-04-12T20:05:32Z</dcterms:modified>
</cp:coreProperties>
</file>